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7933-D49A-9C4B-8EE2-E5DA45A6A4DC}" type="datetimeFigureOut">
              <a:rPr lang="ru-RU" smtClean="0"/>
              <a:t>06.12.2019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181859-736A-614D-9BA6-DAD812A79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268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2D931-C36A-5C47-92C8-0D872C2F2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EEAC6A-33AF-CC48-A4F7-BF1C09DD7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A14E07-8A4D-2F48-BC58-D98EDD7E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F8E2-2C20-024E-B440-B661BC55EA4E}" type="datetime1">
              <a:rPr lang="ru-RU" smtClean="0"/>
              <a:t>06.12.2019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8D1B44-9BF2-3D42-B82B-17148C4B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31E7CF-9105-DC4D-B6C4-DDE31086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188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DE83AC-E47C-E143-A0B5-BAA3A347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DF5649-EC7F-DD47-A11E-B4F46D6DA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F94439-F5FC-F645-873F-8A1081B2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CC84A-5022-274D-8350-EAFBD7E3DFC7}" type="datetime1">
              <a:rPr lang="ru-RU" smtClean="0"/>
              <a:t>06.12.2019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C6537D-1D4B-6045-885D-579E377B2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3F3F24-7FEF-854D-823A-062A8997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D6D0C3D-C1AA-A64E-92CB-54FEA6B66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0798FE-FBD1-8347-8EF9-61F077F4AE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F43AE1-0C0E-4948-93FD-410EF5EA5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A1C9B-0E1E-C846-8CE4-0A280BF14F7D}" type="datetime1">
              <a:rPr lang="ru-RU" smtClean="0"/>
              <a:t>06.12.2019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248E17-2DCA-FA43-BFA8-892C255A9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E384E3-0BB9-4341-B200-4C0BCAE12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721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976D3C-10AF-684F-9A90-481799F5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C5E85B-0A27-4146-B821-9C799767F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45A60E-3EF7-B640-8B83-DBF1B31CC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C2DEF-3AA5-2743-BB5B-8BA5B57ED0FD}" type="datetime1">
              <a:rPr lang="ru-RU" smtClean="0"/>
              <a:t>06.12.2019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8400A0-5920-774A-B314-973327960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39A0A6-933B-974B-B384-6A4FFCAA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90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5D02A-CB21-EB4C-8625-18E7E0D9B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F2DAE5-0813-904A-BC2C-5136F5743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F0818D-C53C-8E4D-89DD-8AD47A98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47D1-81B5-5546-93AC-2C24365D01B4}" type="datetime1">
              <a:rPr lang="ru-RU" smtClean="0"/>
              <a:t>06.12.2019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91C33A-21EB-214B-B6D2-C25CA4A6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60FE47-4E4E-2A4D-BCD8-F54F7547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268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B2CCF-52C4-654E-A7D7-CDF8D1A3B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B70B07-2E89-564E-886B-F5DDC909D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E70F73C-111E-C041-AEA9-4F264DA64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0A562A-CA89-384E-92F0-9C5BE6F1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8CFCE-1CCD-EC4A-8D2E-169588A520F4}" type="datetime1">
              <a:rPr lang="ru-RU" smtClean="0"/>
              <a:t>06.12.2019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C374346-19E8-B845-A1BD-67968D0F9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87082E1-FD4F-A847-A2B9-5286E5327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616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B6C3AA-710B-CE4E-9E6C-D5BC98198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3E1DFD-602C-7145-B78B-B5A5B3E28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265F97-2328-9A4C-8E82-94BBA36C8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F8F187-35AF-C54A-AB81-DB3C21A4DA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0EF6A4-FCA6-B545-8987-8FB2AF30BB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5FAA36-D925-FD45-98AF-FA1B4BFFA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5B76-5367-2F45-8C7B-2896740E85DB}" type="datetime1">
              <a:rPr lang="ru-RU" smtClean="0"/>
              <a:t>06.12.2019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B99CB71-C701-9246-9DE4-3976C136B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4B23EB-6ABB-6A4E-9E8B-06C2EFDC2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983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AB493C-9308-3249-9EE7-E36F0C1D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831B189-8054-C141-ABD1-9690690D1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46-F462-AC4F-AB62-0DB77C574751}" type="datetime1">
              <a:rPr lang="ru-RU" smtClean="0"/>
              <a:t>06.12.2019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7211AF6-75A0-4745-9E8B-950FEE57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AB808EB-5E65-7E45-8147-8EA65D0A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251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9715F2C-EB74-6548-B3B1-7032360B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9B97-FC2A-AE49-9F47-AD7DF6DB060B}" type="datetime1">
              <a:rPr lang="ru-RU" smtClean="0"/>
              <a:t>06.12.2019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EAC239F-9D8F-D447-A69E-803C336B3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A725FD3-E68D-664A-BB82-3FA7F284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450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4A6852-60E4-BE4C-9B54-C6A6526AF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5020C0-E968-4E41-8983-690E7A004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FB6401-380D-EA44-80F2-C8C5E0C5E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7743F7-F37E-3548-A3C7-D2881947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CAE1-BFF5-4A48-A81A-6F5BA5232A31}" type="datetime1">
              <a:rPr lang="ru-RU" smtClean="0"/>
              <a:t>06.12.2019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D9F7EC-06C5-1840-A910-2BA7B38E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985621-DA90-554F-ABA3-FC5A6E60F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360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674F7E-985E-214D-B73D-81BCD763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490B43-26F5-644C-AD31-6F7C14E3E7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D6B0834-C31C-9046-BFE4-7C7E4CEDE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505DB6-7672-8E42-9C81-A6CEC114A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E3E15-EB33-0845-94EE-3C1B5CFB95CA}" type="datetime1">
              <a:rPr lang="ru-RU" smtClean="0"/>
              <a:t>06.12.2019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38C31A7-60C1-C646-9368-90902A10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BA1CF6-E9DC-DE4A-A1D2-3E784B5B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136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BBC6E-59D9-5C49-9BB9-E859C61E3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D733E2-BC7E-764C-A020-8EA618E01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B5A605-F263-C043-9A13-0D120EA52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7F9F6-6460-7344-94A7-041FEF2A51F0}" type="datetime1">
              <a:rPr lang="ru-RU" smtClean="0"/>
              <a:t>06.12.2019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547D10-D153-0540-86AF-BB302B2E6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0D5478-02D5-174E-AA66-D0A97900C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14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4D0087-D0C8-3743-A882-873AA979BF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204386" y="16895"/>
            <a:ext cx="5783228" cy="682420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FD940-22FA-B549-A6FE-B882F317D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3455" y="1545020"/>
            <a:ext cx="10505090" cy="305851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взаимодействия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частиц при столкновении (взрыв) 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C751E7-5038-C745-91DA-A775006F3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1848" y="5312980"/>
            <a:ext cx="3710152" cy="1418896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Сиденко Анастасия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Генадьевна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</a:p>
          <a:p>
            <a:pPr algn="l"/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Кострицкий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Александр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3955848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515318-19E2-DF48-BC4F-791877EE2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766" y="2713509"/>
            <a:ext cx="5177014" cy="34681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9A29D95-3AFC-074B-A303-741083161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21" y="2713508"/>
            <a:ext cx="5177014" cy="3468195"/>
          </a:xfrm>
          <a:prstGeom prst="rect">
            <a:avLst/>
          </a:prstGeom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Примеры работы программы </a:t>
            </a:r>
          </a:p>
        </p:txBody>
      </p:sp>
    </p:spTree>
    <p:extLst>
      <p:ext uri="{BB962C8B-B14F-4D97-AF65-F5344CB8AC3E}">
        <p14:creationId xmlns:p14="http://schemas.microsoft.com/office/powerpoint/2010/main" val="1619381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Выводы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1870840" y="2154624"/>
            <a:ext cx="8926682" cy="297442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В результате </a:t>
            </a:r>
            <a:r>
              <a:rPr lang="ru-RU" sz="1900" b="1" dirty="0" err="1">
                <a:latin typeface="+mj-lt"/>
              </a:rPr>
              <a:t>проделаннои</a:t>
            </a:r>
            <a:r>
              <a:rPr lang="ru-RU" sz="1900" b="1" dirty="0">
                <a:latin typeface="+mj-lt"/>
              </a:rPr>
              <a:t>̆ работы выполнены следующие задачи</a:t>
            </a:r>
            <a:r>
              <a:rPr lang="ru-RU" sz="1900" dirty="0">
                <a:latin typeface="+mj-lt"/>
              </a:rPr>
              <a:t>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Определено понятие системы частиц.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Создан движок для работы с частицами.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Изучено физическое явление - взрыв.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Смоделирован взрыва большого числа частиц, при столкновении с телом.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Достигнута цель проекта </a:t>
            </a:r>
            <a:r>
              <a:rPr lang="ru-RU" sz="1900" dirty="0">
                <a:latin typeface="+mj-lt"/>
              </a:rPr>
              <a:t>– создание максимально </a:t>
            </a:r>
            <a:r>
              <a:rPr lang="ru-RU" sz="1900" dirty="0" err="1">
                <a:latin typeface="+mj-lt"/>
              </a:rPr>
              <a:t>приближеннои</a:t>
            </a:r>
            <a:r>
              <a:rPr lang="ru-RU" sz="1900" dirty="0">
                <a:latin typeface="+mj-lt"/>
              </a:rPr>
              <a:t>̆ модели взрыва большого числа частиц, при столкновении с телом, имею­ </a:t>
            </a:r>
            <a:r>
              <a:rPr lang="ru-RU" sz="1900" dirty="0" err="1">
                <a:latin typeface="+mj-lt"/>
              </a:rPr>
              <a:t>щим</a:t>
            </a:r>
            <a:r>
              <a:rPr lang="ru-RU" sz="1900" dirty="0">
                <a:latin typeface="+mj-lt"/>
              </a:rPr>
              <a:t> </a:t>
            </a:r>
            <a:r>
              <a:rPr lang="ru-RU" sz="1900" dirty="0" err="1">
                <a:latin typeface="+mj-lt"/>
              </a:rPr>
              <a:t>большии</a:t>
            </a:r>
            <a:r>
              <a:rPr lang="ru-RU" sz="1900" dirty="0">
                <a:latin typeface="+mj-lt"/>
              </a:rPr>
              <a:t>̆ размер с использованием графического редактора систем частиц. </a:t>
            </a:r>
          </a:p>
        </p:txBody>
      </p:sp>
    </p:spTree>
    <p:extLst>
      <p:ext uri="{BB962C8B-B14F-4D97-AF65-F5344CB8AC3E}">
        <p14:creationId xmlns:p14="http://schemas.microsoft.com/office/powerpoint/2010/main" val="1038777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531770" y="2483067"/>
            <a:ext cx="9128460" cy="187872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Спасибо за внимание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212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4289534" y="467707"/>
            <a:ext cx="407670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617018" y="2175645"/>
            <a:ext cx="4680198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протяжении десятилетий взрывы были самыми динамичными и визуально привлекательными спецэффектами в кино и видеоиграх.</a:t>
            </a:r>
          </a:p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Причины для использования ком­пьютеров при создании взрывных эффектов: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забота о безопас­ности актеров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компьютерные взрывы дешевле и быстрее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EFEBDC-C3F0-9B4A-8CDC-0A6780BF8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390" y="2175640"/>
            <a:ext cx="5680592" cy="3578773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306122-BB95-3F4B-8D25-23E6843AA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99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917275" y="467707"/>
            <a:ext cx="6357445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задачи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3" y="2112583"/>
            <a:ext cx="9403051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проекта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создание максимально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приближеннои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модели взрыва большого числа частиц, при столкновении с телом, имею­щим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большии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размер с использованием графического редактора систем частиц. Моделирование основано на физическом явлении взрыва взрыва и возникающих побочных эффектов в заданном пространстве за заданное время и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взаимодействующих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окружающеи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средои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̆. </a:t>
            </a:r>
          </a:p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достижения </a:t>
            </a:r>
            <a:r>
              <a:rPr lang="ru-RU" sz="1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поставленнои</a:t>
            </a: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цели необходимо решить следующие задачи: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Определить понятие системы частиц.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движок для работы с частицами.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физическое явление - взрыв.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Смоделировать взрыва большого числа частиц, при столкновении с телом 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46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частиц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широко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в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графике метод представления объектов, не имеющих четки геометрических границ 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взрыва частиц может быть описана по разному в зависимости от 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источника силы,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порождающии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взрыв. В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даннои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работе, источником является шарообразное тело, врезающееся в систему более мелких частиц. </a:t>
            </a:r>
          </a:p>
          <a:p>
            <a:r>
              <a:rPr lang="ru-RU" sz="1900" b="1" dirty="0">
                <a:latin typeface="+mj-lt"/>
              </a:rPr>
              <a:t>Функциональная модель</a:t>
            </a:r>
            <a:r>
              <a:rPr lang="ru-RU" sz="1900" dirty="0">
                <a:latin typeface="+mj-lt"/>
              </a:rPr>
              <a:t>, отобра­жающая структуру и функции системы: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466124-D9DC-9645-8C7C-582FE2E96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360" y="3908911"/>
            <a:ext cx="5416771" cy="284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52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000968"/>
              </p:ext>
            </p:extLst>
          </p:nvPr>
        </p:nvGraphicFramePr>
        <p:xfrm>
          <a:off x="2031998" y="2564520"/>
          <a:ext cx="8128000" cy="25908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3D 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моделирование объектов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Полигонами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Частицами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Полая модель без внутреннего наполнения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Полностью заполняют внутренности модели, где каждая частица представляется как материальная точка с дополнительными атрибутами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ctr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8062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584439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998382"/>
              </p:ext>
            </p:extLst>
          </p:nvPr>
        </p:nvGraphicFramePr>
        <p:xfrm>
          <a:off x="283779" y="1983828"/>
          <a:ext cx="11645463" cy="479725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267200">
                  <a:extLst>
                    <a:ext uri="{9D8B030D-6E8A-4147-A177-3AD203B41FA5}">
                      <a16:colId xmlns:a16="http://schemas.microsoft.com/office/drawing/2014/main" val="50210493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635063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47091">
                <a:tc gridSpan="3"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Алгоритмы удаления невидимых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поверхностеи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607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Алгоритм,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использующии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z-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буфер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 разбиения области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Варнока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Метод трассировки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лучеи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45690">
                <a:tc>
                  <a:txBody>
                    <a:bodyPr/>
                    <a:lstStyle/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Наиболее простой.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Время работы алгоритма не зависит от сложности сцены.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Многоугольники, составляющие сцену, могут обрабатываться в произвольном порядке.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Затраты памяти.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Трудности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реализациеи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эффектов прозрачности или просвечивания и устранения лестничного эффекта.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Сложная работа с поверхностями второго порядка.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dirty="0">
                          <a:latin typeface="+mj-lt"/>
                          <a:cs typeface="Times New Roman" panose="02020603050405020304" pitchFamily="18" charset="0"/>
                        </a:rPr>
                        <a:t>Более сложный. </a:t>
                      </a:r>
                    </a:p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Times New Roman" panose="02020603050405020304" pitchFamily="18" charset="0"/>
                        </a:rPr>
                        <a:t>Алгоритм работает с многоугольниками.</a:t>
                      </a:r>
                      <a:endParaRPr lang="ru-RU" sz="19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Простой, позволяет совместить определение видимости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расчётом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цвета пикселя.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Сцена состоит из геометрических примитивов, пересечение вычисляется аналитически. 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Может быть модифицирован для отображения общего освещения сцены.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Довольно большое количество вычислений и следовательно большие временные затраты. 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just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2086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72620" y="449879"/>
            <a:ext cx="8846753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Конструкторскии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DE18A8B-4684-984E-A6EB-AF83E752CD65}"/>
              </a:ext>
            </a:extLst>
          </p:cNvPr>
          <p:cNvSpPr txBox="1">
            <a:spLocks/>
          </p:cNvSpPr>
          <p:nvPr/>
        </p:nvSpPr>
        <p:spPr>
          <a:xfrm>
            <a:off x="1546872" y="1978004"/>
            <a:ext cx="9403051" cy="393931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Математические основы метода математического моделирования</a:t>
            </a:r>
          </a:p>
          <a:p>
            <a:r>
              <a:rPr lang="ru-RU" sz="1900" b="1" dirty="0">
                <a:latin typeface="+mj-lt"/>
              </a:rPr>
              <a:t>Алгоритм </a:t>
            </a:r>
            <a:r>
              <a:rPr lang="ru-RU" sz="1900" b="1" dirty="0" err="1">
                <a:latin typeface="+mj-lt"/>
              </a:rPr>
              <a:t>обратнои</a:t>
            </a:r>
            <a:r>
              <a:rPr lang="ru-RU" sz="1900" b="1" dirty="0">
                <a:latin typeface="+mj-lt"/>
              </a:rPr>
              <a:t>̆ трассировки </a:t>
            </a:r>
            <a:r>
              <a:rPr lang="ru-RU" sz="1900" b="1" dirty="0" err="1">
                <a:latin typeface="+mj-lt"/>
              </a:rPr>
              <a:t>лучеи</a:t>
            </a:r>
            <a:r>
              <a:rPr lang="ru-RU" sz="1900" b="1" dirty="0">
                <a:latin typeface="+mj-lt"/>
              </a:rPr>
              <a:t>̆</a:t>
            </a:r>
          </a:p>
          <a:p>
            <a:pPr lvl="1"/>
            <a:r>
              <a:rPr lang="ru-RU" sz="1900" dirty="0">
                <a:latin typeface="+mj-lt"/>
              </a:rPr>
              <a:t>Определение невидимых граней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со сферой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 плоскостью</a:t>
            </a:r>
          </a:p>
          <a:p>
            <a:pPr lvl="1"/>
            <a:r>
              <a:rPr lang="ru-RU" sz="1900" dirty="0">
                <a:latin typeface="+mj-lt"/>
              </a:rPr>
              <a:t>Источники освещения </a:t>
            </a:r>
          </a:p>
          <a:p>
            <a:pPr lvl="1"/>
            <a:r>
              <a:rPr lang="ru-RU" sz="1900" dirty="0">
                <a:latin typeface="+mj-lt"/>
              </a:rPr>
              <a:t>Диффузное рассеяние </a:t>
            </a:r>
          </a:p>
          <a:p>
            <a:pPr lvl="1"/>
            <a:r>
              <a:rPr lang="ru-RU" sz="1900" dirty="0">
                <a:latin typeface="+mj-lt"/>
              </a:rPr>
              <a:t>Тени 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900" b="1" dirty="0">
                <a:latin typeface="+mj-lt"/>
              </a:rPr>
              <a:t>Моделирование взрыва </a:t>
            </a:r>
          </a:p>
          <a:p>
            <a:pPr lvl="1"/>
            <a:r>
              <a:rPr lang="ru-RU" sz="1900" dirty="0">
                <a:latin typeface="+mj-lt"/>
              </a:rPr>
              <a:t>Построение физической и математической модели взаимодействия</a:t>
            </a: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53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875871" y="467707"/>
            <a:ext cx="8440252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Технологическии</a:t>
            </a:r>
            <a:r>
              <a:rPr lang="ru-RU" sz="5400" b="1" dirty="0"/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1" y="1569573"/>
            <a:ext cx="9403051" cy="497665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Для выполнения проекта был выбран язык программирования </a:t>
            </a:r>
            <a:r>
              <a:rPr lang="en" sz="1900" b="1" dirty="0">
                <a:latin typeface="+mj-lt"/>
              </a:rPr>
              <a:t>C++/QT</a:t>
            </a:r>
            <a:r>
              <a:rPr lang="ru-RU" sz="1900" dirty="0">
                <a:latin typeface="+mj-lt"/>
              </a:rPr>
              <a:t>, объектно-</a:t>
            </a:r>
            <a:r>
              <a:rPr lang="ru-RU" sz="1900" dirty="0" err="1">
                <a:latin typeface="+mj-lt"/>
              </a:rPr>
              <a:t>ориентированныи</a:t>
            </a:r>
            <a:r>
              <a:rPr lang="ru-RU" sz="1900" dirty="0">
                <a:latin typeface="+mj-lt"/>
              </a:rPr>
              <a:t>̆ подход программирования и паттерны проектирования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Алгоритм программы.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начального экрана и </a:t>
            </a:r>
            <a:r>
              <a:rPr lang="ru-RU" sz="1900" dirty="0" err="1">
                <a:latin typeface="+mj-lt"/>
              </a:rPr>
              <a:t>интерфейса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Ввод и чтение из пользовательского </a:t>
            </a:r>
            <a:r>
              <a:rPr lang="ru-RU" sz="1900" dirty="0" err="1">
                <a:latin typeface="+mj-lt"/>
              </a:rPr>
              <a:t>файла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Если ошибок не возникло, загрузка </a:t>
            </a:r>
            <a:r>
              <a:rPr lang="ru-RU" sz="1900" dirty="0" err="1">
                <a:latin typeface="+mj-lt"/>
              </a:rPr>
              <a:t>новои</a:t>
            </a:r>
            <a:r>
              <a:rPr lang="ru-RU" sz="1900" dirty="0">
                <a:latin typeface="+mj-lt"/>
              </a:rPr>
              <a:t>̆ модели.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модели с учетом матрицы камеры.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Алгоритм трассировки для каждого пикселя экрана.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Определение затененности для каждого пикселя экрана.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Применение диффузного отражения для каждого пикселя экра­на. </a:t>
            </a:r>
          </a:p>
          <a:p>
            <a:pPr marL="914400" lvl="1" indent="-457200">
              <a:buAutoNum type="arabicPeriod"/>
            </a:pPr>
            <a:r>
              <a:rPr lang="ru-RU" sz="1500" dirty="0" err="1">
                <a:latin typeface="+mj-lt"/>
              </a:rPr>
              <a:t>Отрисовка</a:t>
            </a:r>
            <a:r>
              <a:rPr lang="ru-RU" sz="1500" dirty="0">
                <a:latin typeface="+mj-lt"/>
              </a:rPr>
              <a:t> </a:t>
            </a:r>
            <a:r>
              <a:rPr lang="ru-RU" sz="1500" dirty="0" err="1">
                <a:latin typeface="+mj-lt"/>
              </a:rPr>
              <a:t>пикселеи</a:t>
            </a:r>
            <a:r>
              <a:rPr lang="ru-RU" sz="1500" dirty="0">
                <a:latin typeface="+mj-lt"/>
              </a:rPr>
              <a:t>̆.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При </a:t>
            </a:r>
            <a:r>
              <a:rPr lang="ru-RU" sz="1900" dirty="0" err="1">
                <a:latin typeface="+mj-lt"/>
              </a:rPr>
              <a:t>нажатои</a:t>
            </a:r>
            <a:r>
              <a:rPr lang="ru-RU" sz="1900" dirty="0">
                <a:latin typeface="+mj-lt"/>
              </a:rPr>
              <a:t>̆ кнопке взрыва.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скорости каждого объекта по законам физики.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положения каждого объекта с учетом скорости.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Переход к пункту 4, если не загружен </a:t>
            </a:r>
            <a:r>
              <a:rPr lang="ru-RU" sz="1900" dirty="0" err="1">
                <a:latin typeface="+mj-lt"/>
              </a:rPr>
              <a:t>новыи</a:t>
            </a:r>
            <a:r>
              <a:rPr lang="ru-RU" sz="1900" dirty="0">
                <a:latin typeface="+mj-lt"/>
              </a:rPr>
              <a:t>̆ </a:t>
            </a:r>
            <a:r>
              <a:rPr lang="ru-RU" sz="1900" dirty="0" err="1">
                <a:latin typeface="+mj-lt"/>
              </a:rPr>
              <a:t>файл</a:t>
            </a:r>
            <a:r>
              <a:rPr lang="ru-RU" sz="1900" dirty="0">
                <a:latin typeface="+mj-lt"/>
              </a:rPr>
              <a:t>, иначе пункт 2.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153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910996" y="2218257"/>
            <a:ext cx="4543874" cy="365406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В работе для ускорения вычислений используется </a:t>
            </a:r>
            <a:r>
              <a:rPr lang="ru-RU" sz="1900" b="1" dirty="0" err="1">
                <a:latin typeface="+mj-lt"/>
              </a:rPr>
              <a:t>параллельнои</a:t>
            </a:r>
            <a:r>
              <a:rPr lang="ru-RU" sz="1900" b="1" dirty="0">
                <a:latin typeface="+mj-lt"/>
              </a:rPr>
              <a:t>̆ программирование</a:t>
            </a:r>
            <a:r>
              <a:rPr lang="ru-RU" sz="1900" dirty="0">
                <a:latin typeface="+mj-lt"/>
              </a:rPr>
              <a:t>. Необходимо исследовать оптимальное число потоков необходимых для наиболее </a:t>
            </a:r>
            <a:r>
              <a:rPr lang="ru-RU" sz="1900" dirty="0" err="1">
                <a:latin typeface="+mj-lt"/>
              </a:rPr>
              <a:t>быстрои</a:t>
            </a:r>
            <a:r>
              <a:rPr lang="ru-RU" sz="1900" dirty="0">
                <a:latin typeface="+mj-lt"/>
              </a:rPr>
              <a:t>̆ генерации изображения.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Было проведено исследование для определения оптимального количества потоков.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Результаты представлены на графике.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A6A07C-7238-2A48-B62C-1F81D64D8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259" y="1843395"/>
            <a:ext cx="5676681" cy="440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961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</TotalTime>
  <Words>694</Words>
  <Application>Microsoft Macintosh PowerPoint</Application>
  <PresentationFormat>Широкоэкранный</PresentationFormat>
  <Paragraphs>97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Системный шрифт, обычный</vt:lpstr>
      <vt:lpstr>Arial</vt:lpstr>
      <vt:lpstr>Calibri</vt:lpstr>
      <vt:lpstr>Times New Roman</vt:lpstr>
      <vt:lpstr>Тема Office</vt:lpstr>
      <vt:lpstr>Визуализация взаимодействия частиц при столкновении (взрыв)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Настя Сиденко</dc:creator>
  <cp:lastModifiedBy>Настя Сиденко</cp:lastModifiedBy>
  <cp:revision>24</cp:revision>
  <dcterms:created xsi:type="dcterms:W3CDTF">2019-12-05T20:42:40Z</dcterms:created>
  <dcterms:modified xsi:type="dcterms:W3CDTF">2019-12-05T22:26:55Z</dcterms:modified>
</cp:coreProperties>
</file>

<file path=docProps/thumbnail.jpeg>
</file>